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A45B4-5A44-4E77-BD43-50FBBB2CCD91}" type="datetimeFigureOut">
              <a:rPr lang="es-ES"/>
              <a:pPr>
                <a:defRPr/>
              </a:pPr>
              <a:t>16/04/2011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E096-1EFD-4174-A0DD-7F1B07A31C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4D3A8-FED9-4C72-90CC-D125234426EB}" type="datetimeFigureOut">
              <a:rPr lang="es-ES"/>
              <a:pPr>
                <a:defRPr/>
              </a:pPr>
              <a:t>16/04/2011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8C9E-CD92-4917-A8FE-DE228A5B71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16BD-1584-4201-97AF-F4EE79AC9DAD}" type="datetimeFigureOut">
              <a:rPr lang="es-ES"/>
              <a:pPr>
                <a:defRPr/>
              </a:pPr>
              <a:t>16/04/2011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D62-AB57-48B3-BAF6-328637D068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66C8-5341-4FCC-A51D-A4D117CB32A5}" type="datetimeFigureOut">
              <a:rPr lang="es-ES"/>
              <a:pPr>
                <a:defRPr/>
              </a:pPr>
              <a:t>16/04/2011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76EA-7FEE-4824-AA82-F985AD2B3B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0A38-8B7B-4214-A231-C35E2700AE86}" type="datetimeFigureOut">
              <a:rPr lang="es-ES"/>
              <a:pPr>
                <a:defRPr/>
              </a:pPr>
              <a:t>16/04/2011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11B5-CFCE-47F2-A252-A548572405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60E9-75E0-4F50-B83F-E9B3A5ACD4F8}" type="datetimeFigureOut">
              <a:rPr lang="es-ES"/>
              <a:pPr>
                <a:defRPr/>
              </a:pPr>
              <a:t>16/04/2011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C45E-FB57-4349-B7EB-95106AFD06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D6AAD-01B7-4E7C-8B7C-E044ECC734A6}" type="datetimeFigureOut">
              <a:rPr lang="es-ES"/>
              <a:pPr>
                <a:defRPr/>
              </a:pPr>
              <a:t>16/04/2011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CB09-33B1-4D8C-B90E-E333168DEE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C982-3E2B-4AE3-8B8C-72F3260E542A}" type="datetimeFigureOut">
              <a:rPr lang="es-ES"/>
              <a:pPr>
                <a:defRPr/>
              </a:pPr>
              <a:t>16/04/2011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7DBE-29A3-4A7F-A7D6-1AAD77A0B7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C670-0B37-4C8D-AC2C-37E0F338072D}" type="datetimeFigureOut">
              <a:rPr lang="es-ES"/>
              <a:pPr>
                <a:defRPr/>
              </a:pPr>
              <a:t>16/04/2011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0C15-B2F6-45DC-9BB2-CA7DF34325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7610-55A2-440B-9172-0A909FA3A1A5}" type="datetimeFigureOut">
              <a:rPr lang="es-ES"/>
              <a:pPr>
                <a:defRPr/>
              </a:pPr>
              <a:t>16/04/2011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43B8-EFC1-428B-8D4C-E46912AC95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21B1-9ED8-42CA-AD60-0A1349B76CA3}" type="datetimeFigureOut">
              <a:rPr lang="es-ES"/>
              <a:pPr>
                <a:defRPr/>
              </a:pPr>
              <a:t>16/04/2011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DF9FF-64A1-407C-AD30-5C5D2558DB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8C4D5-5EE6-48B3-A323-4DA27EE03E85}" type="datetimeFigureOut">
              <a:rPr lang="es-ES"/>
              <a:pPr>
                <a:defRPr/>
              </a:pPr>
              <a:t>16/04/2011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93DBA7-2364-4647-89F2-E0391F0944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5 Rectángulo"/>
          <p:cNvSpPr>
            <a:spLocks noChangeArrowheads="1"/>
          </p:cNvSpPr>
          <p:nvPr/>
        </p:nvSpPr>
        <p:spPr bwMode="auto">
          <a:xfrm>
            <a:off x="5892800" y="6488113"/>
            <a:ext cx="325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www.iglesiaciudadmeridiana.org</a:t>
            </a:r>
          </a:p>
        </p:txBody>
      </p:sp>
      <p:sp>
        <p:nvSpPr>
          <p:cNvPr id="2052" name="3 CuadroTexto"/>
          <p:cNvSpPr txBox="1">
            <a:spLocks noChangeArrowheads="1"/>
          </p:cNvSpPr>
          <p:nvPr/>
        </p:nvSpPr>
        <p:spPr bwMode="auto">
          <a:xfrm>
            <a:off x="714375" y="571500"/>
            <a:ext cx="8001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>
                <a:solidFill>
                  <a:schemeClr val="bg1"/>
                </a:solidFill>
              </a:rPr>
              <a:t>Oíd cual ruega al Padre</a:t>
            </a:r>
          </a:p>
          <a:p>
            <a:r>
              <a:rPr lang="es-ES" sz="4000">
                <a:solidFill>
                  <a:schemeClr val="bg1"/>
                </a:solidFill>
              </a:rPr>
              <a:t>El clemente Jesús</a:t>
            </a:r>
          </a:p>
          <a:p>
            <a:r>
              <a:rPr lang="es-ES" sz="4000">
                <a:solidFill>
                  <a:schemeClr val="bg1"/>
                </a:solidFill>
              </a:rPr>
              <a:t>Por los que le sujetan</a:t>
            </a:r>
          </a:p>
          <a:p>
            <a:r>
              <a:rPr lang="es-ES" sz="4000">
                <a:solidFill>
                  <a:schemeClr val="bg1"/>
                </a:solidFill>
              </a:rPr>
              <a:t>A la afrentosa cruz;</a:t>
            </a:r>
          </a:p>
          <a:p>
            <a:r>
              <a:rPr lang="es-ES" sz="4000">
                <a:solidFill>
                  <a:schemeClr val="bg1"/>
                </a:solidFill>
              </a:rPr>
              <a:t>“No saben lo que hacen, </a:t>
            </a:r>
          </a:p>
          <a:p>
            <a:r>
              <a:rPr lang="es-ES" sz="4000">
                <a:solidFill>
                  <a:schemeClr val="bg1"/>
                </a:solidFill>
              </a:rPr>
              <a:t>¡oh Padre da el perdón!”</a:t>
            </a:r>
          </a:p>
          <a:p>
            <a:r>
              <a:rPr lang="es-ES" sz="4000">
                <a:solidFill>
                  <a:schemeClr val="bg1"/>
                </a:solidFill>
              </a:rPr>
              <a:t>Tal la víctima dice</a:t>
            </a:r>
          </a:p>
          <a:p>
            <a:r>
              <a:rPr lang="es-ES" sz="4000">
                <a:solidFill>
                  <a:schemeClr val="bg1"/>
                </a:solidFill>
              </a:rPr>
              <a:t>Ardiendo en sacro amor</a:t>
            </a:r>
            <a:r>
              <a:rPr lang="es-ES" sz="32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5 Rectángulo"/>
          <p:cNvSpPr>
            <a:spLocks noChangeArrowheads="1"/>
          </p:cNvSpPr>
          <p:nvPr/>
        </p:nvSpPr>
        <p:spPr bwMode="auto">
          <a:xfrm>
            <a:off x="5892800" y="6488113"/>
            <a:ext cx="325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www.iglesiaciudadmeridiana.org</a:t>
            </a:r>
          </a:p>
        </p:txBody>
      </p:sp>
      <p:sp>
        <p:nvSpPr>
          <p:cNvPr id="3076" name="7 Rectángulo"/>
          <p:cNvSpPr>
            <a:spLocks noChangeArrowheads="1"/>
          </p:cNvSpPr>
          <p:nvPr/>
        </p:nvSpPr>
        <p:spPr bwMode="auto">
          <a:xfrm>
            <a:off x="428625" y="642938"/>
            <a:ext cx="81438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>
                <a:solidFill>
                  <a:schemeClr val="bg1"/>
                </a:solidFill>
              </a:rPr>
              <a:t>Apenas se arrepiente</a:t>
            </a:r>
          </a:p>
          <a:p>
            <a:r>
              <a:rPr lang="es-ES" sz="4000">
                <a:solidFill>
                  <a:schemeClr val="bg1"/>
                </a:solidFill>
              </a:rPr>
              <a:t>El pobre malhechor</a:t>
            </a:r>
          </a:p>
          <a:p>
            <a:r>
              <a:rPr lang="es-ES" sz="4000">
                <a:solidFill>
                  <a:schemeClr val="bg1"/>
                </a:solidFill>
              </a:rPr>
              <a:t>Comprueba que ha alcanzado</a:t>
            </a:r>
          </a:p>
          <a:p>
            <a:r>
              <a:rPr lang="es-ES" sz="4000">
                <a:solidFill>
                  <a:schemeClr val="bg1"/>
                </a:solidFill>
              </a:rPr>
              <a:t>La eterna salvación.</a:t>
            </a:r>
          </a:p>
          <a:p>
            <a:r>
              <a:rPr lang="es-ES" sz="4000">
                <a:solidFill>
                  <a:schemeClr val="bg1"/>
                </a:solidFill>
              </a:rPr>
              <a:t>Así Jesús lo expresa:</a:t>
            </a:r>
          </a:p>
          <a:p>
            <a:r>
              <a:rPr lang="es-ES" sz="4000">
                <a:solidFill>
                  <a:schemeClr val="bg1"/>
                </a:solidFill>
              </a:rPr>
              <a:t>“Yo te digo en verdad,</a:t>
            </a:r>
          </a:p>
          <a:p>
            <a:r>
              <a:rPr lang="es-ES" sz="4000">
                <a:solidFill>
                  <a:schemeClr val="bg1"/>
                </a:solidFill>
              </a:rPr>
              <a:t>Que en el Edén celeste hoy conmigo estarás”.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5 Rectángulo"/>
          <p:cNvSpPr>
            <a:spLocks noChangeArrowheads="1"/>
          </p:cNvSpPr>
          <p:nvPr/>
        </p:nvSpPr>
        <p:spPr bwMode="auto">
          <a:xfrm>
            <a:off x="5892800" y="6488113"/>
            <a:ext cx="325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www.iglesiaciudadmeridiana.org</a:t>
            </a:r>
          </a:p>
        </p:txBody>
      </p:sp>
      <p:sp>
        <p:nvSpPr>
          <p:cNvPr id="4100" name="5 CuadroTexto"/>
          <p:cNvSpPr txBox="1">
            <a:spLocks noChangeArrowheads="1"/>
          </p:cNvSpPr>
          <p:nvPr/>
        </p:nvSpPr>
        <p:spPr bwMode="auto">
          <a:xfrm>
            <a:off x="785813" y="571500"/>
            <a:ext cx="7572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>
                <a:solidFill>
                  <a:schemeClr val="bg1"/>
                </a:solidFill>
              </a:rPr>
              <a:t>De su afligida madre</a:t>
            </a:r>
          </a:p>
          <a:p>
            <a:r>
              <a:rPr lang="es-ES" sz="4000">
                <a:solidFill>
                  <a:schemeClr val="bg1"/>
                </a:solidFill>
              </a:rPr>
              <a:t>Despídese al morir,</a:t>
            </a:r>
          </a:p>
          <a:p>
            <a:r>
              <a:rPr lang="es-ES" sz="4000">
                <a:solidFill>
                  <a:schemeClr val="bg1"/>
                </a:solidFill>
              </a:rPr>
              <a:t>Diciéndole: “Tu hijo</a:t>
            </a:r>
          </a:p>
          <a:p>
            <a:r>
              <a:rPr lang="es-ES" sz="4000">
                <a:solidFill>
                  <a:schemeClr val="bg1"/>
                </a:solidFill>
              </a:rPr>
              <a:t>Helo mujer ahí!</a:t>
            </a:r>
          </a:p>
          <a:p>
            <a:r>
              <a:rPr lang="es-ES" sz="4000">
                <a:solidFill>
                  <a:schemeClr val="bg1"/>
                </a:solidFill>
              </a:rPr>
              <a:t>Y al discípulo amado</a:t>
            </a:r>
          </a:p>
          <a:p>
            <a:r>
              <a:rPr lang="es-ES" sz="4000">
                <a:solidFill>
                  <a:schemeClr val="bg1"/>
                </a:solidFill>
              </a:rPr>
              <a:t>Que la acompaña fiel,</a:t>
            </a:r>
          </a:p>
          <a:p>
            <a:r>
              <a:rPr lang="es-ES" sz="4000">
                <a:solidFill>
                  <a:schemeClr val="bg1"/>
                </a:solidFill>
              </a:rPr>
              <a:t>Encárgale. “A mi madre</a:t>
            </a:r>
          </a:p>
          <a:p>
            <a:r>
              <a:rPr lang="es-ES" sz="4000">
                <a:solidFill>
                  <a:schemeClr val="bg1"/>
                </a:solidFill>
              </a:rPr>
              <a:t>Por madre tuya ten”.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5 Rectángulo"/>
          <p:cNvSpPr>
            <a:spLocks noChangeArrowheads="1"/>
          </p:cNvSpPr>
          <p:nvPr/>
        </p:nvSpPr>
        <p:spPr bwMode="auto">
          <a:xfrm>
            <a:off x="5892800" y="6488113"/>
            <a:ext cx="325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www.iglesiaciudadmeridiana.org</a:t>
            </a:r>
          </a:p>
        </p:txBody>
      </p:sp>
      <p:sp>
        <p:nvSpPr>
          <p:cNvPr id="5124" name="4 CuadroTexto"/>
          <p:cNvSpPr txBox="1">
            <a:spLocks noChangeArrowheads="1"/>
          </p:cNvSpPr>
          <p:nvPr/>
        </p:nvSpPr>
        <p:spPr bwMode="auto">
          <a:xfrm>
            <a:off x="714375" y="642938"/>
            <a:ext cx="69294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>
                <a:solidFill>
                  <a:schemeClr val="bg1"/>
                </a:solidFill>
              </a:rPr>
              <a:t>De angustia el alma llena</a:t>
            </a:r>
          </a:p>
          <a:p>
            <a:r>
              <a:rPr lang="es-ES" sz="4000">
                <a:solidFill>
                  <a:schemeClr val="bg1"/>
                </a:solidFill>
              </a:rPr>
              <a:t>Cubierto de aflicción,</a:t>
            </a:r>
          </a:p>
          <a:p>
            <a:r>
              <a:rPr lang="es-ES" sz="4000">
                <a:solidFill>
                  <a:schemeClr val="bg1"/>
                </a:solidFill>
              </a:rPr>
              <a:t>Jesús eleva al Padre</a:t>
            </a:r>
          </a:p>
          <a:p>
            <a:r>
              <a:rPr lang="es-ES" sz="4000">
                <a:solidFill>
                  <a:schemeClr val="bg1"/>
                </a:solidFill>
              </a:rPr>
              <a:t>La dolorida voz:</a:t>
            </a:r>
          </a:p>
          <a:p>
            <a:r>
              <a:rPr lang="es-ES" sz="4000">
                <a:solidFill>
                  <a:schemeClr val="bg1"/>
                </a:solidFill>
              </a:rPr>
              <a:t>“¿Por qué me desamparas,</a:t>
            </a:r>
          </a:p>
          <a:p>
            <a:r>
              <a:rPr lang="es-ES" sz="4000">
                <a:solidFill>
                  <a:schemeClr val="bg1"/>
                </a:solidFill>
              </a:rPr>
              <a:t>Por qué, Dios mío así?”</a:t>
            </a:r>
          </a:p>
          <a:p>
            <a:r>
              <a:rPr lang="es-ES" sz="4000">
                <a:solidFill>
                  <a:schemeClr val="bg1"/>
                </a:solidFill>
              </a:rPr>
              <a:t>Y espera resignado de su pasión el fin.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5 Rectángulo"/>
          <p:cNvSpPr>
            <a:spLocks noChangeArrowheads="1"/>
          </p:cNvSpPr>
          <p:nvPr/>
        </p:nvSpPr>
        <p:spPr bwMode="auto">
          <a:xfrm>
            <a:off x="5892800" y="6488113"/>
            <a:ext cx="325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www.iglesiaciudadmeridiana.org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00125" y="785813"/>
            <a:ext cx="68580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medio la agonía,</a:t>
            </a:r>
          </a:p>
          <a:p>
            <a:pPr algn="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Larga, acerba y cruel,</a:t>
            </a:r>
          </a:p>
          <a:p>
            <a:pPr algn="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Abrasados los labios,</a:t>
            </a:r>
          </a:p>
          <a:p>
            <a:pPr algn="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Exclama: “tengo sed”.</a:t>
            </a:r>
          </a:p>
          <a:p>
            <a:pPr algn="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Divino amor le inflama,</a:t>
            </a:r>
          </a:p>
          <a:p>
            <a:pPr algn="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 tiene que sufrir,</a:t>
            </a:r>
          </a:p>
          <a:p>
            <a:pPr algn="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sólo así a los hombres</a:t>
            </a:r>
          </a:p>
          <a:p>
            <a:pPr algn="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es dado redimir.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-166688"/>
            <a:ext cx="9258300" cy="719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5 Rectángulo"/>
          <p:cNvSpPr>
            <a:spLocks noChangeArrowheads="1"/>
          </p:cNvSpPr>
          <p:nvPr/>
        </p:nvSpPr>
        <p:spPr bwMode="auto">
          <a:xfrm>
            <a:off x="5892800" y="6488113"/>
            <a:ext cx="325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www.iglesiaciudadmeridiana.org</a:t>
            </a:r>
          </a:p>
        </p:txBody>
      </p:sp>
      <p:sp>
        <p:nvSpPr>
          <p:cNvPr id="7172" name="5 CuadroTexto"/>
          <p:cNvSpPr txBox="1">
            <a:spLocks noChangeArrowheads="1"/>
          </p:cNvSpPr>
          <p:nvPr/>
        </p:nvSpPr>
        <p:spPr bwMode="auto">
          <a:xfrm>
            <a:off x="642938" y="285750"/>
            <a:ext cx="764381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>
                <a:solidFill>
                  <a:schemeClr val="bg1"/>
                </a:solidFill>
              </a:rPr>
              <a:t>El cruento sacrificio</a:t>
            </a:r>
          </a:p>
          <a:p>
            <a:r>
              <a:rPr lang="es-ES" sz="4000">
                <a:solidFill>
                  <a:schemeClr val="bg1"/>
                </a:solidFill>
              </a:rPr>
              <a:t>Hecho sólo una vez,</a:t>
            </a:r>
          </a:p>
          <a:p>
            <a:r>
              <a:rPr lang="es-ES" sz="4000">
                <a:solidFill>
                  <a:schemeClr val="bg1"/>
                </a:solidFill>
              </a:rPr>
              <a:t>Termina; y Jesús dice: </a:t>
            </a:r>
          </a:p>
          <a:p>
            <a:r>
              <a:rPr lang="es-ES" sz="4000">
                <a:solidFill>
                  <a:schemeClr val="bg1"/>
                </a:solidFill>
              </a:rPr>
              <a:t>“Ya consumado es”.</a:t>
            </a:r>
          </a:p>
          <a:p>
            <a:r>
              <a:rPr lang="es-ES" sz="4000">
                <a:solidFill>
                  <a:schemeClr val="bg1"/>
                </a:solidFill>
              </a:rPr>
              <a:t>Tembló el averno y rota</a:t>
            </a:r>
          </a:p>
          <a:p>
            <a:r>
              <a:rPr lang="es-ES" sz="4000">
                <a:solidFill>
                  <a:schemeClr val="bg1"/>
                </a:solidFill>
              </a:rPr>
              <a:t>Quedó la esclavitud,</a:t>
            </a:r>
          </a:p>
          <a:p>
            <a:r>
              <a:rPr lang="es-ES" sz="4000">
                <a:solidFill>
                  <a:schemeClr val="bg1"/>
                </a:solidFill>
              </a:rPr>
              <a:t>Y recibió gozoso</a:t>
            </a:r>
          </a:p>
          <a:p>
            <a:r>
              <a:rPr lang="es-ES" sz="4000">
                <a:solidFill>
                  <a:schemeClr val="bg1"/>
                </a:solidFill>
              </a:rPr>
              <a:t>El hombre la salud.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5 Rectángulo"/>
          <p:cNvSpPr>
            <a:spLocks noChangeArrowheads="1"/>
          </p:cNvSpPr>
          <p:nvPr/>
        </p:nvSpPr>
        <p:spPr bwMode="auto">
          <a:xfrm>
            <a:off x="5892800" y="6488113"/>
            <a:ext cx="325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www.iglesiaciudadmeridiana.org</a:t>
            </a:r>
          </a:p>
        </p:txBody>
      </p:sp>
      <p:sp>
        <p:nvSpPr>
          <p:cNvPr id="8196" name="4 CuadroTexto"/>
          <p:cNvSpPr txBox="1">
            <a:spLocks noChangeArrowheads="1"/>
          </p:cNvSpPr>
          <p:nvPr/>
        </p:nvSpPr>
        <p:spPr bwMode="auto">
          <a:xfrm>
            <a:off x="857250" y="714375"/>
            <a:ext cx="67151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4000">
                <a:solidFill>
                  <a:schemeClr val="bg1"/>
                </a:solidFill>
              </a:rPr>
              <a:t>Los ángeles le cubren </a:t>
            </a:r>
          </a:p>
          <a:p>
            <a:pPr algn="r"/>
            <a:r>
              <a:rPr lang="es-ES" sz="4000">
                <a:solidFill>
                  <a:schemeClr val="bg1"/>
                </a:solidFill>
              </a:rPr>
              <a:t>El rostro de dolor,</a:t>
            </a:r>
          </a:p>
          <a:p>
            <a:pPr algn="r"/>
            <a:r>
              <a:rPr lang="es-ES" sz="4000">
                <a:solidFill>
                  <a:schemeClr val="bg1"/>
                </a:solidFill>
              </a:rPr>
              <a:t>Mientras la ira sigue</a:t>
            </a:r>
          </a:p>
          <a:p>
            <a:pPr algn="r"/>
            <a:r>
              <a:rPr lang="es-ES" sz="4000">
                <a:solidFill>
                  <a:schemeClr val="bg1"/>
                </a:solidFill>
              </a:rPr>
              <a:t>De aquel pueblo feroz.</a:t>
            </a:r>
          </a:p>
          <a:p>
            <a:pPr algn="r"/>
            <a:r>
              <a:rPr lang="es-ES" sz="4000">
                <a:solidFill>
                  <a:schemeClr val="bg1"/>
                </a:solidFill>
              </a:rPr>
              <a:t>Y el Redentor divino,</a:t>
            </a:r>
          </a:p>
          <a:p>
            <a:pPr algn="r"/>
            <a:r>
              <a:rPr lang="es-ES" sz="4000">
                <a:solidFill>
                  <a:schemeClr val="bg1"/>
                </a:solidFill>
              </a:rPr>
              <a:t>Con moribunda voz,</a:t>
            </a:r>
          </a:p>
          <a:p>
            <a:pPr algn="r"/>
            <a:r>
              <a:rPr lang="es-ES" sz="4000">
                <a:solidFill>
                  <a:schemeClr val="bg1"/>
                </a:solidFill>
              </a:rPr>
              <a:t>“Oh Padre, te encomiendo</a:t>
            </a:r>
          </a:p>
          <a:p>
            <a:pPr algn="r"/>
            <a:r>
              <a:rPr lang="es-ES" sz="4000">
                <a:solidFill>
                  <a:schemeClr val="bg1"/>
                </a:solidFill>
              </a:rPr>
              <a:t>Mi espíritu”, exclamó.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5 Rectángulo"/>
          <p:cNvSpPr>
            <a:spLocks noChangeArrowheads="1"/>
          </p:cNvSpPr>
          <p:nvPr/>
        </p:nvSpPr>
        <p:spPr bwMode="auto">
          <a:xfrm>
            <a:off x="5892800" y="6488113"/>
            <a:ext cx="325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www.iglesiaciudadmeridiana.org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1472" y="428604"/>
            <a:ext cx="7429552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azotes y espinas,</a:t>
            </a:r>
          </a:p>
          <a:p>
            <a:pPr>
              <a:defRPr/>
            </a:pPr>
            <a:r>
              <a:rPr lang="es-ES" sz="40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clavos, lanza y cruz.</a:t>
            </a:r>
          </a:p>
          <a:p>
            <a:pPr>
              <a:defRPr/>
            </a:pPr>
            <a:r>
              <a:rPr lang="es-ES" sz="40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Obró nuestro rescate</a:t>
            </a:r>
          </a:p>
          <a:p>
            <a:pPr>
              <a:defRPr/>
            </a:pPr>
            <a:r>
              <a:rPr lang="es-ES" sz="40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Dios-Hombre Jesús.</a:t>
            </a:r>
          </a:p>
          <a:p>
            <a:pPr>
              <a:defRPr/>
            </a:pPr>
            <a:r>
              <a:rPr lang="es-ES" sz="40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 solo medianero</a:t>
            </a:r>
          </a:p>
          <a:p>
            <a:pPr>
              <a:defRPr/>
            </a:pPr>
            <a:r>
              <a:rPr lang="es-ES" sz="40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entre hombre y Dios,</a:t>
            </a:r>
          </a:p>
          <a:p>
            <a:pPr>
              <a:defRPr/>
            </a:pPr>
            <a:r>
              <a:rPr lang="es-ES" sz="40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del hombre exige</a:t>
            </a:r>
          </a:p>
          <a:p>
            <a:pPr>
              <a:defRPr/>
            </a:pPr>
            <a:r>
              <a:rPr lang="es-ES" sz="40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Fe, esperanza y amor.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314</Words>
  <Application>Microsoft Office PowerPoint</Application>
  <PresentationFormat>Presentación en pantalla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</dc:creator>
  <cp:lastModifiedBy>María</cp:lastModifiedBy>
  <cp:revision>15</cp:revision>
  <dcterms:created xsi:type="dcterms:W3CDTF">2011-04-04T12:59:56Z</dcterms:created>
  <dcterms:modified xsi:type="dcterms:W3CDTF">2011-04-16T11:18:44Z</dcterms:modified>
</cp:coreProperties>
</file>